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AC6B"/>
    <a:srgbClr val="0F414D"/>
    <a:srgbClr val="E67870"/>
    <a:srgbClr val="41719C"/>
    <a:srgbClr val="00AF37"/>
    <a:srgbClr val="64B4FF"/>
    <a:srgbClr val="006E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31" autoAdjust="0"/>
    <p:restoredTop sz="94660"/>
  </p:normalViewPr>
  <p:slideViewPr>
    <p:cSldViewPr snapToGrid="0">
      <p:cViewPr>
        <p:scale>
          <a:sx n="145" d="100"/>
          <a:sy n="145" d="100"/>
        </p:scale>
        <p:origin x="88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3510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58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62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6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80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2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8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60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576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80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63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0ABBD-783A-472D-BC36-36B48544C6C1}" type="datetimeFigureOut">
              <a:rPr lang="en-GB" smtClean="0"/>
              <a:t>06/11/2023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8DC60-F834-4DC2-B3C3-C969AA74BF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34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5" name="Elbow Connector 174"/>
          <p:cNvCxnSpPr>
            <a:stCxn id="106" idx="1"/>
            <a:endCxn id="84" idx="6"/>
          </p:cNvCxnSpPr>
          <p:nvPr/>
        </p:nvCxnSpPr>
        <p:spPr>
          <a:xfrm rot="10800000" flipV="1">
            <a:off x="2028837" y="2397185"/>
            <a:ext cx="1635240" cy="3011644"/>
          </a:xfrm>
          <a:prstGeom prst="bentConnector3">
            <a:avLst>
              <a:gd name="adj1" fmla="val 99954"/>
            </a:avLst>
          </a:prstGeom>
          <a:ln w="19050">
            <a:solidFill>
              <a:srgbClr val="75A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lbow Connector 111"/>
          <p:cNvCxnSpPr>
            <a:stCxn id="106" idx="3"/>
            <a:endCxn id="86" idx="6"/>
          </p:cNvCxnSpPr>
          <p:nvPr/>
        </p:nvCxnSpPr>
        <p:spPr>
          <a:xfrm>
            <a:off x="3926205" y="2397185"/>
            <a:ext cx="1636471" cy="1327224"/>
          </a:xfrm>
          <a:prstGeom prst="bentConnector3">
            <a:avLst>
              <a:gd name="adj1" fmla="val 100092"/>
            </a:avLst>
          </a:prstGeom>
          <a:ln w="19050">
            <a:solidFill>
              <a:srgbClr val="4171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Diamond 105"/>
          <p:cNvSpPr/>
          <p:nvPr/>
        </p:nvSpPr>
        <p:spPr>
          <a:xfrm>
            <a:off x="3664077" y="2274628"/>
            <a:ext cx="262128" cy="245113"/>
          </a:xfrm>
          <a:prstGeom prst="diamond">
            <a:avLst/>
          </a:prstGeom>
          <a:solidFill>
            <a:srgbClr val="75AC6B"/>
          </a:solidFill>
          <a:ln w="9525">
            <a:solidFill>
              <a:srgbClr val="0F414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77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1709535" y="2105415"/>
            <a:ext cx="720000" cy="252000"/>
            <a:chOff x="1703255" y="2576489"/>
            <a:chExt cx="720000" cy="252000"/>
          </a:xfrm>
        </p:grpSpPr>
        <p:grpSp>
          <p:nvGrpSpPr>
            <p:cNvPr id="17" name="Group 16"/>
            <p:cNvGrpSpPr/>
            <p:nvPr/>
          </p:nvGrpSpPr>
          <p:grpSpPr>
            <a:xfrm>
              <a:off x="1703255" y="2576489"/>
              <a:ext cx="720000" cy="252000"/>
              <a:chOff x="1548764" y="2771776"/>
              <a:chExt cx="1945005" cy="550545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1548764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2242185" y="2771776"/>
                <a:ext cx="1251584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>
                    <a:latin typeface="Lato" panose="020F0502020204030203" pitchFamily="34" charset="77"/>
                  </a:rPr>
                  <a:t>Ja</a:t>
                </a:r>
                <a:endParaRPr lang="en-GB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110" name="Picture 10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675" y="2623641"/>
              <a:ext cx="162000" cy="162000"/>
            </a:xfrm>
            <a:prstGeom prst="rect">
              <a:avLst/>
            </a:prstGeom>
          </p:spPr>
        </p:pic>
      </p:grpSp>
      <p:cxnSp>
        <p:nvCxnSpPr>
          <p:cNvPr id="116" name="Straight Connector 115"/>
          <p:cNvCxnSpPr>
            <a:stCxn id="106" idx="0"/>
            <a:endCxn id="7" idx="6"/>
          </p:cNvCxnSpPr>
          <p:nvPr/>
        </p:nvCxnSpPr>
        <p:spPr>
          <a:xfrm flipH="1" flipV="1">
            <a:off x="3794967" y="2191512"/>
            <a:ext cx="174" cy="83116"/>
          </a:xfrm>
          <a:prstGeom prst="line">
            <a:avLst/>
          </a:prstGeom>
          <a:ln w="19050">
            <a:solidFill>
              <a:srgbClr val="75A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/>
          <p:cNvGrpSpPr/>
          <p:nvPr/>
        </p:nvGrpSpPr>
        <p:grpSpPr>
          <a:xfrm>
            <a:off x="4774671" y="2112124"/>
            <a:ext cx="720000" cy="252000"/>
            <a:chOff x="5753444" y="1935198"/>
            <a:chExt cx="720000" cy="252000"/>
          </a:xfrm>
        </p:grpSpPr>
        <p:grpSp>
          <p:nvGrpSpPr>
            <p:cNvPr id="28" name="Group 27"/>
            <p:cNvGrpSpPr/>
            <p:nvPr/>
          </p:nvGrpSpPr>
          <p:grpSpPr>
            <a:xfrm>
              <a:off x="5753444" y="1935198"/>
              <a:ext cx="720000" cy="252000"/>
              <a:chOff x="2242186" y="2771776"/>
              <a:chExt cx="1938337" cy="550545"/>
            </a:xfrm>
          </p:grpSpPr>
          <p:sp>
            <p:nvSpPr>
              <p:cNvPr id="30" name="Freeform 29"/>
              <p:cNvSpPr/>
              <p:nvPr/>
            </p:nvSpPr>
            <p:spPr>
              <a:xfrm flipH="1">
                <a:off x="3578542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31" name="Freeform 30"/>
              <p:cNvSpPr/>
              <p:nvPr/>
            </p:nvSpPr>
            <p:spPr>
              <a:xfrm flipH="1">
                <a:off x="2242186" y="2771776"/>
                <a:ext cx="1251583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 err="1">
                    <a:latin typeface="Lato" panose="020F0502020204030203" pitchFamily="34" charset="77"/>
                  </a:rPr>
                  <a:t>Nej</a:t>
                </a:r>
                <a:endParaRPr lang="en-GB" sz="1400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457" y="1980198"/>
              <a:ext cx="162365" cy="162000"/>
            </a:xfrm>
            <a:prstGeom prst="rect">
              <a:avLst/>
            </a:prstGeom>
          </p:spPr>
        </p:pic>
      </p:grpSp>
      <p:sp>
        <p:nvSpPr>
          <p:cNvPr id="128" name="Diamond 127"/>
          <p:cNvSpPr/>
          <p:nvPr/>
        </p:nvSpPr>
        <p:spPr>
          <a:xfrm>
            <a:off x="5432290" y="3841863"/>
            <a:ext cx="262128" cy="245113"/>
          </a:xfrm>
          <a:prstGeom prst="diamond">
            <a:avLst/>
          </a:prstGeom>
          <a:solidFill>
            <a:srgbClr val="0F414D"/>
          </a:solidFill>
          <a:ln w="9525">
            <a:solidFill>
              <a:srgbClr val="75AC6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77"/>
            </a:endParaRPr>
          </a:p>
        </p:txBody>
      </p:sp>
      <p:cxnSp>
        <p:nvCxnSpPr>
          <p:cNvPr id="129" name="Straight Connector 128"/>
          <p:cNvCxnSpPr>
            <a:stCxn id="128" idx="0"/>
            <a:endCxn id="86" idx="6"/>
          </p:cNvCxnSpPr>
          <p:nvPr/>
        </p:nvCxnSpPr>
        <p:spPr>
          <a:xfrm flipH="1" flipV="1">
            <a:off x="5562676" y="3724409"/>
            <a:ext cx="678" cy="117454"/>
          </a:xfrm>
          <a:prstGeom prst="line">
            <a:avLst/>
          </a:prstGeom>
          <a:ln w="19050">
            <a:solidFill>
              <a:srgbClr val="4171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4512274" y="4031061"/>
            <a:ext cx="720000" cy="252000"/>
            <a:chOff x="1703255" y="2576489"/>
            <a:chExt cx="720000" cy="252000"/>
          </a:xfrm>
        </p:grpSpPr>
        <p:grpSp>
          <p:nvGrpSpPr>
            <p:cNvPr id="152" name="Group 151"/>
            <p:cNvGrpSpPr/>
            <p:nvPr/>
          </p:nvGrpSpPr>
          <p:grpSpPr>
            <a:xfrm>
              <a:off x="1703255" y="2576489"/>
              <a:ext cx="720000" cy="252000"/>
              <a:chOff x="1548764" y="2771776"/>
              <a:chExt cx="1945005" cy="550545"/>
            </a:xfrm>
          </p:grpSpPr>
          <p:sp>
            <p:nvSpPr>
              <p:cNvPr id="154" name="Freeform 153"/>
              <p:cNvSpPr/>
              <p:nvPr/>
            </p:nvSpPr>
            <p:spPr>
              <a:xfrm>
                <a:off x="1548764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155" name="Freeform 154"/>
              <p:cNvSpPr/>
              <p:nvPr/>
            </p:nvSpPr>
            <p:spPr>
              <a:xfrm>
                <a:off x="2242185" y="2771776"/>
                <a:ext cx="1251584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>
                    <a:latin typeface="Lato" panose="020F0502020204030203" pitchFamily="34" charset="77"/>
                  </a:rPr>
                  <a:t>Ja</a:t>
                </a:r>
                <a:endParaRPr lang="en-GB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153" name="Picture 15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675" y="2623641"/>
              <a:ext cx="162000" cy="162000"/>
            </a:xfrm>
            <a:prstGeom prst="rect">
              <a:avLst/>
            </a:prstGeom>
          </p:spPr>
        </p:pic>
      </p:grpSp>
      <p:grpSp>
        <p:nvGrpSpPr>
          <p:cNvPr id="156" name="Group 155"/>
          <p:cNvGrpSpPr/>
          <p:nvPr/>
        </p:nvGrpSpPr>
        <p:grpSpPr>
          <a:xfrm>
            <a:off x="5632704" y="4208712"/>
            <a:ext cx="720000" cy="252000"/>
            <a:chOff x="5753444" y="1935198"/>
            <a:chExt cx="720000" cy="252000"/>
          </a:xfrm>
        </p:grpSpPr>
        <p:grpSp>
          <p:nvGrpSpPr>
            <p:cNvPr id="157" name="Group 156"/>
            <p:cNvGrpSpPr/>
            <p:nvPr/>
          </p:nvGrpSpPr>
          <p:grpSpPr>
            <a:xfrm>
              <a:off x="5753444" y="1935198"/>
              <a:ext cx="720000" cy="252000"/>
              <a:chOff x="2242186" y="2771776"/>
              <a:chExt cx="1938337" cy="550545"/>
            </a:xfrm>
          </p:grpSpPr>
          <p:sp>
            <p:nvSpPr>
              <p:cNvPr id="159" name="Freeform 158"/>
              <p:cNvSpPr/>
              <p:nvPr/>
            </p:nvSpPr>
            <p:spPr>
              <a:xfrm flipH="1">
                <a:off x="3578542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160" name="Freeform 159"/>
              <p:cNvSpPr/>
              <p:nvPr/>
            </p:nvSpPr>
            <p:spPr>
              <a:xfrm flipH="1">
                <a:off x="2242186" y="2771776"/>
                <a:ext cx="1251583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 err="1">
                    <a:latin typeface="Lato" panose="020F0502020204030203" pitchFamily="34" charset="77"/>
                  </a:rPr>
                  <a:t>Nej</a:t>
                </a:r>
                <a:endParaRPr lang="en-GB" sz="1400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158" name="Picture 15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457" y="1980198"/>
              <a:ext cx="162365" cy="162000"/>
            </a:xfrm>
            <a:prstGeom prst="rect">
              <a:avLst/>
            </a:prstGeom>
          </p:spPr>
        </p:pic>
      </p:grpSp>
      <p:cxnSp>
        <p:nvCxnSpPr>
          <p:cNvPr id="183" name="Straight Connector 182"/>
          <p:cNvCxnSpPr>
            <a:stCxn id="128" idx="2"/>
            <a:endCxn id="54" idx="6"/>
          </p:cNvCxnSpPr>
          <p:nvPr/>
        </p:nvCxnSpPr>
        <p:spPr>
          <a:xfrm>
            <a:off x="5563354" y="4086976"/>
            <a:ext cx="5727" cy="1321853"/>
          </a:xfrm>
          <a:prstGeom prst="line">
            <a:avLst/>
          </a:prstGeom>
          <a:ln w="19050">
            <a:solidFill>
              <a:srgbClr val="4171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Elbow Connector 185"/>
          <p:cNvCxnSpPr>
            <a:stCxn id="128" idx="1"/>
          </p:cNvCxnSpPr>
          <p:nvPr/>
        </p:nvCxnSpPr>
        <p:spPr>
          <a:xfrm rot="10800000" flipV="1">
            <a:off x="2888080" y="3964420"/>
            <a:ext cx="2544210" cy="993306"/>
          </a:xfrm>
          <a:prstGeom prst="bentConnector3">
            <a:avLst>
              <a:gd name="adj1" fmla="val 50000"/>
            </a:avLst>
          </a:prstGeom>
          <a:ln w="19050">
            <a:solidFill>
              <a:srgbClr val="75A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Diamond 199"/>
          <p:cNvSpPr/>
          <p:nvPr/>
        </p:nvSpPr>
        <p:spPr>
          <a:xfrm>
            <a:off x="5431612" y="5566786"/>
            <a:ext cx="262128" cy="245113"/>
          </a:xfrm>
          <a:prstGeom prst="diamond">
            <a:avLst/>
          </a:prstGeom>
          <a:solidFill>
            <a:srgbClr val="0F414D"/>
          </a:solidFill>
          <a:ln w="9525">
            <a:solidFill>
              <a:srgbClr val="75AC6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77"/>
            </a:endParaRPr>
          </a:p>
        </p:txBody>
      </p:sp>
      <p:cxnSp>
        <p:nvCxnSpPr>
          <p:cNvPr id="201" name="Straight Connector 200"/>
          <p:cNvCxnSpPr>
            <a:stCxn id="200" idx="0"/>
          </p:cNvCxnSpPr>
          <p:nvPr/>
        </p:nvCxnSpPr>
        <p:spPr>
          <a:xfrm flipH="1" flipV="1">
            <a:off x="5561998" y="5449332"/>
            <a:ext cx="678" cy="117454"/>
          </a:xfrm>
          <a:prstGeom prst="line">
            <a:avLst/>
          </a:prstGeom>
          <a:ln w="19050">
            <a:solidFill>
              <a:srgbClr val="4171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Connector 201"/>
          <p:cNvCxnSpPr>
            <a:stCxn id="200" idx="2"/>
            <a:endCxn id="198" idx="6"/>
          </p:cNvCxnSpPr>
          <p:nvPr/>
        </p:nvCxnSpPr>
        <p:spPr>
          <a:xfrm flipH="1">
            <a:off x="5562516" y="5811899"/>
            <a:ext cx="160" cy="1612854"/>
          </a:xfrm>
          <a:prstGeom prst="line">
            <a:avLst/>
          </a:prstGeom>
          <a:ln w="19050">
            <a:solidFill>
              <a:srgbClr val="4171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 204"/>
          <p:cNvGrpSpPr/>
          <p:nvPr/>
        </p:nvGrpSpPr>
        <p:grpSpPr>
          <a:xfrm>
            <a:off x="5632704" y="5905705"/>
            <a:ext cx="720000" cy="252000"/>
            <a:chOff x="5753444" y="1935198"/>
            <a:chExt cx="720000" cy="252000"/>
          </a:xfrm>
        </p:grpSpPr>
        <p:grpSp>
          <p:nvGrpSpPr>
            <p:cNvPr id="206" name="Group 205"/>
            <p:cNvGrpSpPr/>
            <p:nvPr/>
          </p:nvGrpSpPr>
          <p:grpSpPr>
            <a:xfrm>
              <a:off x="5753444" y="1935198"/>
              <a:ext cx="720000" cy="252000"/>
              <a:chOff x="2242186" y="2771776"/>
              <a:chExt cx="1938337" cy="550545"/>
            </a:xfrm>
          </p:grpSpPr>
          <p:sp>
            <p:nvSpPr>
              <p:cNvPr id="208" name="Freeform 207"/>
              <p:cNvSpPr/>
              <p:nvPr/>
            </p:nvSpPr>
            <p:spPr>
              <a:xfrm flipH="1">
                <a:off x="3578542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209" name="Freeform 208"/>
              <p:cNvSpPr/>
              <p:nvPr/>
            </p:nvSpPr>
            <p:spPr>
              <a:xfrm flipH="1">
                <a:off x="2242186" y="2771776"/>
                <a:ext cx="1251583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 err="1">
                    <a:latin typeface="Lato" panose="020F0502020204030203" pitchFamily="34" charset="77"/>
                  </a:rPr>
                  <a:t>Nej</a:t>
                </a:r>
                <a:endParaRPr lang="en-GB" sz="1400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207" name="Picture 20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457" y="1980198"/>
              <a:ext cx="162365" cy="162000"/>
            </a:xfrm>
            <a:prstGeom prst="rect">
              <a:avLst/>
            </a:prstGeom>
          </p:spPr>
        </p:pic>
      </p:grpSp>
      <p:cxnSp>
        <p:nvCxnSpPr>
          <p:cNvPr id="210" name="Elbow Connector 209"/>
          <p:cNvCxnSpPr>
            <a:stCxn id="200" idx="1"/>
            <a:endCxn id="75" idx="0"/>
          </p:cNvCxnSpPr>
          <p:nvPr/>
        </p:nvCxnSpPr>
        <p:spPr>
          <a:xfrm rot="10800000" flipV="1">
            <a:off x="3758006" y="5689343"/>
            <a:ext cx="1673607" cy="2687488"/>
          </a:xfrm>
          <a:prstGeom prst="bentConnector2">
            <a:avLst/>
          </a:prstGeom>
          <a:ln w="19050">
            <a:solidFill>
              <a:srgbClr val="75A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5" name="Group 214"/>
          <p:cNvGrpSpPr/>
          <p:nvPr/>
        </p:nvGrpSpPr>
        <p:grpSpPr>
          <a:xfrm>
            <a:off x="4512274" y="5769066"/>
            <a:ext cx="720000" cy="252000"/>
            <a:chOff x="1703255" y="2576489"/>
            <a:chExt cx="720000" cy="252000"/>
          </a:xfrm>
        </p:grpSpPr>
        <p:grpSp>
          <p:nvGrpSpPr>
            <p:cNvPr id="216" name="Group 215"/>
            <p:cNvGrpSpPr/>
            <p:nvPr/>
          </p:nvGrpSpPr>
          <p:grpSpPr>
            <a:xfrm>
              <a:off x="1703255" y="2576489"/>
              <a:ext cx="720000" cy="252000"/>
              <a:chOff x="1548764" y="2771776"/>
              <a:chExt cx="1945005" cy="550545"/>
            </a:xfrm>
          </p:grpSpPr>
          <p:sp>
            <p:nvSpPr>
              <p:cNvPr id="218" name="Freeform 217"/>
              <p:cNvSpPr/>
              <p:nvPr/>
            </p:nvSpPr>
            <p:spPr>
              <a:xfrm>
                <a:off x="1548764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219" name="Freeform 218"/>
              <p:cNvSpPr/>
              <p:nvPr/>
            </p:nvSpPr>
            <p:spPr>
              <a:xfrm>
                <a:off x="2242185" y="2771776"/>
                <a:ext cx="1251584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>
                    <a:latin typeface="Lato" panose="020F0502020204030203" pitchFamily="34" charset="77"/>
                  </a:rPr>
                  <a:t>Ja</a:t>
                </a:r>
                <a:endParaRPr lang="en-GB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217" name="Picture 2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675" y="2623641"/>
              <a:ext cx="162000" cy="162000"/>
            </a:xfrm>
            <a:prstGeom prst="rect">
              <a:avLst/>
            </a:prstGeom>
          </p:spPr>
        </p:pic>
      </p:grpSp>
      <p:sp>
        <p:nvSpPr>
          <p:cNvPr id="220" name="Diamond 219"/>
          <p:cNvSpPr/>
          <p:nvPr/>
        </p:nvSpPr>
        <p:spPr>
          <a:xfrm>
            <a:off x="5431612" y="7598381"/>
            <a:ext cx="262128" cy="245113"/>
          </a:xfrm>
          <a:prstGeom prst="diamond">
            <a:avLst/>
          </a:prstGeom>
          <a:solidFill>
            <a:srgbClr val="0F414D"/>
          </a:solidFill>
          <a:ln w="9525">
            <a:solidFill>
              <a:srgbClr val="75AC6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77"/>
            </a:endParaRPr>
          </a:p>
        </p:txBody>
      </p:sp>
      <p:cxnSp>
        <p:nvCxnSpPr>
          <p:cNvPr id="221" name="Straight Connector 220"/>
          <p:cNvCxnSpPr>
            <a:stCxn id="220" idx="0"/>
          </p:cNvCxnSpPr>
          <p:nvPr/>
        </p:nvCxnSpPr>
        <p:spPr>
          <a:xfrm flipH="1" flipV="1">
            <a:off x="5561998" y="7480927"/>
            <a:ext cx="678" cy="117454"/>
          </a:xfrm>
          <a:prstGeom prst="line">
            <a:avLst/>
          </a:prstGeom>
          <a:ln w="19050">
            <a:solidFill>
              <a:srgbClr val="4171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2" name="Group 221"/>
          <p:cNvGrpSpPr/>
          <p:nvPr/>
        </p:nvGrpSpPr>
        <p:grpSpPr>
          <a:xfrm>
            <a:off x="5630991" y="7413692"/>
            <a:ext cx="720000" cy="252000"/>
            <a:chOff x="5753444" y="1935198"/>
            <a:chExt cx="720000" cy="252000"/>
          </a:xfrm>
        </p:grpSpPr>
        <p:grpSp>
          <p:nvGrpSpPr>
            <p:cNvPr id="223" name="Group 222"/>
            <p:cNvGrpSpPr/>
            <p:nvPr/>
          </p:nvGrpSpPr>
          <p:grpSpPr>
            <a:xfrm>
              <a:off x="5753444" y="1935198"/>
              <a:ext cx="720000" cy="252000"/>
              <a:chOff x="2242186" y="2771776"/>
              <a:chExt cx="1938337" cy="550545"/>
            </a:xfrm>
          </p:grpSpPr>
          <p:sp>
            <p:nvSpPr>
              <p:cNvPr id="225" name="Freeform 224"/>
              <p:cNvSpPr/>
              <p:nvPr/>
            </p:nvSpPr>
            <p:spPr>
              <a:xfrm flipH="1">
                <a:off x="3578542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226" name="Freeform 225"/>
              <p:cNvSpPr/>
              <p:nvPr/>
            </p:nvSpPr>
            <p:spPr>
              <a:xfrm flipH="1">
                <a:off x="2242186" y="2771776"/>
                <a:ext cx="1251583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 err="1">
                    <a:latin typeface="Lato" panose="020F0502020204030203" pitchFamily="34" charset="77"/>
                  </a:rPr>
                  <a:t>Nej</a:t>
                </a:r>
                <a:endParaRPr lang="en-GB" sz="1400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224" name="Picture 2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457" y="1980198"/>
              <a:ext cx="162365" cy="162000"/>
            </a:xfrm>
            <a:prstGeom prst="rect">
              <a:avLst/>
            </a:prstGeom>
          </p:spPr>
        </p:pic>
      </p:grpSp>
      <p:grpSp>
        <p:nvGrpSpPr>
          <p:cNvPr id="227" name="Group 226"/>
          <p:cNvGrpSpPr/>
          <p:nvPr/>
        </p:nvGrpSpPr>
        <p:grpSpPr>
          <a:xfrm>
            <a:off x="4505288" y="7424753"/>
            <a:ext cx="720000" cy="252000"/>
            <a:chOff x="1703255" y="2576489"/>
            <a:chExt cx="720000" cy="252000"/>
          </a:xfrm>
        </p:grpSpPr>
        <p:grpSp>
          <p:nvGrpSpPr>
            <p:cNvPr id="228" name="Group 227"/>
            <p:cNvGrpSpPr/>
            <p:nvPr/>
          </p:nvGrpSpPr>
          <p:grpSpPr>
            <a:xfrm>
              <a:off x="1703255" y="2576489"/>
              <a:ext cx="720000" cy="252000"/>
              <a:chOff x="1548764" y="2771776"/>
              <a:chExt cx="1945005" cy="550545"/>
            </a:xfrm>
          </p:grpSpPr>
          <p:sp>
            <p:nvSpPr>
              <p:cNvPr id="230" name="Freeform 229"/>
              <p:cNvSpPr/>
              <p:nvPr/>
            </p:nvSpPr>
            <p:spPr>
              <a:xfrm>
                <a:off x="1548764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>
              <a:xfrm>
                <a:off x="2242185" y="2771776"/>
                <a:ext cx="1251584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>
                    <a:latin typeface="Lato" panose="020F0502020204030203" pitchFamily="34" charset="77"/>
                  </a:rPr>
                  <a:t>Ja</a:t>
                </a:r>
                <a:endParaRPr lang="en-GB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229" name="Picture 22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675" y="2623641"/>
              <a:ext cx="162000" cy="162000"/>
            </a:xfrm>
            <a:prstGeom prst="rect">
              <a:avLst/>
            </a:prstGeom>
          </p:spPr>
        </p:pic>
      </p:grpSp>
      <p:cxnSp>
        <p:nvCxnSpPr>
          <p:cNvPr id="232" name="Elbow Connector 231"/>
          <p:cNvCxnSpPr>
            <a:stCxn id="220" idx="1"/>
          </p:cNvCxnSpPr>
          <p:nvPr/>
        </p:nvCxnSpPr>
        <p:spPr>
          <a:xfrm rot="10800000" flipV="1">
            <a:off x="4160184" y="7720937"/>
            <a:ext cx="1271428" cy="643505"/>
          </a:xfrm>
          <a:prstGeom prst="bentConnector3">
            <a:avLst>
              <a:gd name="adj1" fmla="val 100943"/>
            </a:avLst>
          </a:prstGeom>
          <a:ln w="19050">
            <a:solidFill>
              <a:srgbClr val="75A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Elbow Connector 237"/>
          <p:cNvCxnSpPr>
            <a:stCxn id="220" idx="3"/>
            <a:endCxn id="79" idx="0"/>
          </p:cNvCxnSpPr>
          <p:nvPr/>
        </p:nvCxnSpPr>
        <p:spPr>
          <a:xfrm>
            <a:off x="5693740" y="7720938"/>
            <a:ext cx="487210" cy="651726"/>
          </a:xfrm>
          <a:prstGeom prst="bentConnector2">
            <a:avLst/>
          </a:prstGeom>
          <a:ln w="19050">
            <a:solidFill>
              <a:srgbClr val="0F4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Diamond 241"/>
          <p:cNvSpPr/>
          <p:nvPr/>
        </p:nvSpPr>
        <p:spPr>
          <a:xfrm>
            <a:off x="1897772" y="5566786"/>
            <a:ext cx="262128" cy="245113"/>
          </a:xfrm>
          <a:prstGeom prst="diamond">
            <a:avLst/>
          </a:prstGeom>
          <a:solidFill>
            <a:srgbClr val="75AC6B"/>
          </a:solidFill>
          <a:ln w="9525">
            <a:solidFill>
              <a:srgbClr val="0F414D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Lato" panose="020F0502020204030203" pitchFamily="34" charset="77"/>
            </a:endParaRPr>
          </a:p>
        </p:txBody>
      </p:sp>
      <p:cxnSp>
        <p:nvCxnSpPr>
          <p:cNvPr id="243" name="Straight Connector 242"/>
          <p:cNvCxnSpPr>
            <a:stCxn id="242" idx="0"/>
          </p:cNvCxnSpPr>
          <p:nvPr/>
        </p:nvCxnSpPr>
        <p:spPr>
          <a:xfrm flipH="1" flipV="1">
            <a:off x="2028158" y="5449332"/>
            <a:ext cx="678" cy="117454"/>
          </a:xfrm>
          <a:prstGeom prst="line">
            <a:avLst/>
          </a:prstGeom>
          <a:ln w="19050">
            <a:solidFill>
              <a:srgbClr val="4171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Elbow Connector 243"/>
          <p:cNvCxnSpPr>
            <a:stCxn id="242" idx="1"/>
            <a:endCxn id="71" idx="0"/>
          </p:cNvCxnSpPr>
          <p:nvPr/>
        </p:nvCxnSpPr>
        <p:spPr>
          <a:xfrm rot="10800000" flipV="1">
            <a:off x="1335060" y="5689343"/>
            <a:ext cx="562712" cy="2692658"/>
          </a:xfrm>
          <a:prstGeom prst="bentConnector2">
            <a:avLst/>
          </a:prstGeom>
          <a:ln w="19050">
            <a:solidFill>
              <a:srgbClr val="75AC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Elbow Connector 246"/>
          <p:cNvCxnSpPr>
            <a:stCxn id="242" idx="3"/>
          </p:cNvCxnSpPr>
          <p:nvPr/>
        </p:nvCxnSpPr>
        <p:spPr>
          <a:xfrm>
            <a:off x="2159900" y="5689343"/>
            <a:ext cx="1184713" cy="2675100"/>
          </a:xfrm>
          <a:prstGeom prst="bentConnector2">
            <a:avLst/>
          </a:prstGeom>
          <a:ln w="19050">
            <a:solidFill>
              <a:srgbClr val="0F4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9" name="Group 248"/>
          <p:cNvGrpSpPr/>
          <p:nvPr/>
        </p:nvGrpSpPr>
        <p:grpSpPr>
          <a:xfrm>
            <a:off x="1097651" y="5405386"/>
            <a:ext cx="720000" cy="252000"/>
            <a:chOff x="1703255" y="2576489"/>
            <a:chExt cx="720000" cy="252000"/>
          </a:xfrm>
        </p:grpSpPr>
        <p:grpSp>
          <p:nvGrpSpPr>
            <p:cNvPr id="250" name="Group 249"/>
            <p:cNvGrpSpPr/>
            <p:nvPr/>
          </p:nvGrpSpPr>
          <p:grpSpPr>
            <a:xfrm>
              <a:off x="1703255" y="2576489"/>
              <a:ext cx="720000" cy="252000"/>
              <a:chOff x="1548764" y="2771776"/>
              <a:chExt cx="1945005" cy="550545"/>
            </a:xfrm>
          </p:grpSpPr>
          <p:sp>
            <p:nvSpPr>
              <p:cNvPr id="252" name="Freeform 251"/>
              <p:cNvSpPr/>
              <p:nvPr/>
            </p:nvSpPr>
            <p:spPr>
              <a:xfrm>
                <a:off x="1548764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253" name="Freeform 252"/>
              <p:cNvSpPr/>
              <p:nvPr/>
            </p:nvSpPr>
            <p:spPr>
              <a:xfrm>
                <a:off x="2242185" y="2771776"/>
                <a:ext cx="1251584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>
                    <a:latin typeface="Lato" panose="020F0502020204030203" pitchFamily="34" charset="77"/>
                  </a:rPr>
                  <a:t>Ja</a:t>
                </a:r>
                <a:endParaRPr lang="en-GB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251" name="Picture 2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675" y="2623641"/>
              <a:ext cx="162000" cy="162000"/>
            </a:xfrm>
            <a:prstGeom prst="rect">
              <a:avLst/>
            </a:prstGeom>
          </p:spPr>
        </p:pic>
      </p:grpSp>
      <p:grpSp>
        <p:nvGrpSpPr>
          <p:cNvPr id="254" name="Group 253"/>
          <p:cNvGrpSpPr/>
          <p:nvPr/>
        </p:nvGrpSpPr>
        <p:grpSpPr>
          <a:xfrm>
            <a:off x="2240524" y="5406618"/>
            <a:ext cx="720000" cy="252000"/>
            <a:chOff x="5753444" y="1935198"/>
            <a:chExt cx="720000" cy="252000"/>
          </a:xfrm>
        </p:grpSpPr>
        <p:grpSp>
          <p:nvGrpSpPr>
            <p:cNvPr id="255" name="Group 254"/>
            <p:cNvGrpSpPr/>
            <p:nvPr/>
          </p:nvGrpSpPr>
          <p:grpSpPr>
            <a:xfrm>
              <a:off x="5753444" y="1935198"/>
              <a:ext cx="720000" cy="252000"/>
              <a:chOff x="2242186" y="2771776"/>
              <a:chExt cx="1938337" cy="550545"/>
            </a:xfrm>
          </p:grpSpPr>
          <p:sp>
            <p:nvSpPr>
              <p:cNvPr id="257" name="Freeform 256"/>
              <p:cNvSpPr/>
              <p:nvPr/>
            </p:nvSpPr>
            <p:spPr>
              <a:xfrm flipH="1">
                <a:off x="3578542" y="2771776"/>
                <a:ext cx="601981" cy="550545"/>
              </a:xfrm>
              <a:custGeom>
                <a:avLst/>
                <a:gdLst>
                  <a:gd name="connsiteX0" fmla="*/ 312912 w 601981"/>
                  <a:gd name="connsiteY0" fmla="*/ 0 h 550545"/>
                  <a:gd name="connsiteX1" fmla="*/ 601981 w 601981"/>
                  <a:gd name="connsiteY1" fmla="*/ 0 h 550545"/>
                  <a:gd name="connsiteX2" fmla="*/ 601981 w 601981"/>
                  <a:gd name="connsiteY2" fmla="*/ 550545 h 550545"/>
                  <a:gd name="connsiteX3" fmla="*/ 312912 w 601981"/>
                  <a:gd name="connsiteY3" fmla="*/ 550545 h 550545"/>
                  <a:gd name="connsiteX4" fmla="*/ 0 w 601981"/>
                  <a:gd name="connsiteY4" fmla="*/ 275273 h 550545"/>
                  <a:gd name="connsiteX5" fmla="*/ 312912 w 601981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1981" h="550545">
                    <a:moveTo>
                      <a:pt x="312912" y="0"/>
                    </a:moveTo>
                    <a:lnTo>
                      <a:pt x="601981" y="0"/>
                    </a:lnTo>
                    <a:lnTo>
                      <a:pt x="601981" y="550545"/>
                    </a:lnTo>
                    <a:lnTo>
                      <a:pt x="312912" y="550545"/>
                    </a:lnTo>
                    <a:cubicBezTo>
                      <a:pt x="140112" y="550545"/>
                      <a:pt x="0" y="427310"/>
                      <a:pt x="0" y="275273"/>
                    </a:cubicBezTo>
                    <a:cubicBezTo>
                      <a:pt x="0" y="123236"/>
                      <a:pt x="140112" y="0"/>
                      <a:pt x="312912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258" name="Freeform 257"/>
              <p:cNvSpPr/>
              <p:nvPr/>
            </p:nvSpPr>
            <p:spPr>
              <a:xfrm flipH="1">
                <a:off x="2242186" y="2771776"/>
                <a:ext cx="1251583" cy="550545"/>
              </a:xfrm>
              <a:custGeom>
                <a:avLst/>
                <a:gdLst>
                  <a:gd name="connsiteX0" fmla="*/ 0 w 1251584"/>
                  <a:gd name="connsiteY0" fmla="*/ 0 h 550545"/>
                  <a:gd name="connsiteX1" fmla="*/ 938673 w 1251584"/>
                  <a:gd name="connsiteY1" fmla="*/ 0 h 550545"/>
                  <a:gd name="connsiteX2" fmla="*/ 1251584 w 1251584"/>
                  <a:gd name="connsiteY2" fmla="*/ 275273 h 550545"/>
                  <a:gd name="connsiteX3" fmla="*/ 938673 w 1251584"/>
                  <a:gd name="connsiteY3" fmla="*/ 550545 h 550545"/>
                  <a:gd name="connsiteX4" fmla="*/ 0 w 1251584"/>
                  <a:gd name="connsiteY4" fmla="*/ 550545 h 550545"/>
                  <a:gd name="connsiteX5" fmla="*/ 0 w 1251584"/>
                  <a:gd name="connsiteY5" fmla="*/ 0 h 550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1584" h="550545">
                    <a:moveTo>
                      <a:pt x="0" y="0"/>
                    </a:moveTo>
                    <a:lnTo>
                      <a:pt x="938673" y="0"/>
                    </a:lnTo>
                    <a:cubicBezTo>
                      <a:pt x="1111472" y="0"/>
                      <a:pt x="1251584" y="123236"/>
                      <a:pt x="1251584" y="275273"/>
                    </a:cubicBezTo>
                    <a:cubicBezTo>
                      <a:pt x="1251584" y="427310"/>
                      <a:pt x="1111472" y="550545"/>
                      <a:pt x="938673" y="550545"/>
                    </a:cubicBezTo>
                    <a:lnTo>
                      <a:pt x="0" y="5505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sz="1400" dirty="0" err="1">
                    <a:latin typeface="Lato" panose="020F0502020204030203" pitchFamily="34" charset="77"/>
                  </a:rPr>
                  <a:t>Nej</a:t>
                </a:r>
                <a:endParaRPr lang="en-GB" sz="1400" dirty="0">
                  <a:latin typeface="Lato" panose="020F0502020204030203" pitchFamily="34" charset="77"/>
                </a:endParaRPr>
              </a:p>
            </p:txBody>
          </p:sp>
        </p:grpSp>
        <p:pic>
          <p:nvPicPr>
            <p:cNvPr id="256" name="Picture 2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457" y="1980198"/>
              <a:ext cx="162365" cy="162000"/>
            </a:xfrm>
            <a:prstGeom prst="rect">
              <a:avLst/>
            </a:prstGeom>
          </p:spPr>
        </p:pic>
      </p:grpSp>
      <p:grpSp>
        <p:nvGrpSpPr>
          <p:cNvPr id="266" name="Group 265"/>
          <p:cNvGrpSpPr/>
          <p:nvPr/>
        </p:nvGrpSpPr>
        <p:grpSpPr>
          <a:xfrm>
            <a:off x="1938528" y="1045464"/>
            <a:ext cx="3694176" cy="1146048"/>
            <a:chOff x="1938528" y="1045464"/>
            <a:chExt cx="3694176" cy="1146048"/>
          </a:xfrm>
        </p:grpSpPr>
        <p:grpSp>
          <p:nvGrpSpPr>
            <p:cNvPr id="9" name="Group 8"/>
            <p:cNvGrpSpPr/>
            <p:nvPr/>
          </p:nvGrpSpPr>
          <p:grpSpPr>
            <a:xfrm>
              <a:off x="1938528" y="1045464"/>
              <a:ext cx="3694176" cy="1146048"/>
              <a:chOff x="2548128" y="542544"/>
              <a:chExt cx="3694176" cy="1146048"/>
            </a:xfrm>
          </p:grpSpPr>
          <p:sp>
            <p:nvSpPr>
              <p:cNvPr id="7" name="Freeform 6"/>
              <p:cNvSpPr/>
              <p:nvPr/>
            </p:nvSpPr>
            <p:spPr>
              <a:xfrm>
                <a:off x="2548128" y="542544"/>
                <a:ext cx="3694176" cy="1146048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2615184" y="597408"/>
                <a:ext cx="3560064" cy="1019556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noFill/>
              <a:ln w="19050">
                <a:solidFill>
                  <a:srgbClr val="0F414D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65" name="TextBox 264"/>
            <p:cNvSpPr txBox="1"/>
            <p:nvPr/>
          </p:nvSpPr>
          <p:spPr>
            <a:xfrm>
              <a:off x="2028158" y="1103491"/>
              <a:ext cx="3540923" cy="822443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400" b="1" dirty="0" err="1">
                  <a:solidFill>
                    <a:srgbClr val="0F414D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Fråga</a:t>
              </a:r>
              <a:r>
                <a:rPr lang="sr-Latn-RS" sz="1400" b="1" dirty="0">
                  <a:solidFill>
                    <a:srgbClr val="0F414D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1</a:t>
              </a:r>
            </a:p>
            <a:p>
              <a:pPr algn="ctr"/>
              <a:endParaRPr lang="sr-Latn-RS" sz="12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r>
                <a:rPr lang="sr-Latn-RS" sz="12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68" name="Group 267"/>
          <p:cNvGrpSpPr/>
          <p:nvPr/>
        </p:nvGrpSpPr>
        <p:grpSpPr>
          <a:xfrm>
            <a:off x="4688768" y="2824409"/>
            <a:ext cx="1739012" cy="900000"/>
            <a:chOff x="4688768" y="2824409"/>
            <a:chExt cx="1739012" cy="900000"/>
          </a:xfrm>
        </p:grpSpPr>
        <p:grpSp>
          <p:nvGrpSpPr>
            <p:cNvPr id="85" name="Group 84"/>
            <p:cNvGrpSpPr/>
            <p:nvPr/>
          </p:nvGrpSpPr>
          <p:grpSpPr>
            <a:xfrm>
              <a:off x="4688768" y="2824409"/>
              <a:ext cx="1739012" cy="900000"/>
              <a:chOff x="2548128" y="542544"/>
              <a:chExt cx="3694176" cy="1146048"/>
            </a:xfrm>
          </p:grpSpPr>
          <p:sp>
            <p:nvSpPr>
              <p:cNvPr id="86" name="Freeform 85"/>
              <p:cNvSpPr/>
              <p:nvPr/>
            </p:nvSpPr>
            <p:spPr>
              <a:xfrm>
                <a:off x="2548128" y="542544"/>
                <a:ext cx="3694176" cy="1146048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87" name="Freeform 86"/>
              <p:cNvSpPr/>
              <p:nvPr/>
            </p:nvSpPr>
            <p:spPr>
              <a:xfrm>
                <a:off x="2615184" y="597408"/>
                <a:ext cx="3560064" cy="1019556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noFill/>
              <a:ln w="19050">
                <a:solidFill>
                  <a:srgbClr val="75AC6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67" name="TextBox 266"/>
            <p:cNvSpPr txBox="1"/>
            <p:nvPr/>
          </p:nvSpPr>
          <p:spPr>
            <a:xfrm>
              <a:off x="4735115" y="2867494"/>
              <a:ext cx="1661099" cy="62061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100" b="1" dirty="0" err="1">
                  <a:solidFill>
                    <a:srgbClr val="75AC6B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Fråga</a:t>
              </a:r>
              <a:r>
                <a:rPr lang="sr-Latn-RS" sz="1100" b="1" dirty="0">
                  <a:solidFill>
                    <a:srgbClr val="75AC6B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2</a:t>
              </a:r>
              <a:br>
                <a:rPr lang="sr-Latn-RS" sz="1100" b="1" dirty="0">
                  <a:solidFill>
                    <a:srgbClr val="75AC6B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</a:br>
              <a:endParaRPr lang="sr-Latn-RS" sz="800" b="1" dirty="0">
                <a:solidFill>
                  <a:srgbClr val="75AC6B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r>
                <a:rPr lang="sr-Latn-RS" sz="8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8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4688768" y="4561129"/>
            <a:ext cx="1739012" cy="900000"/>
            <a:chOff x="4688768" y="4561129"/>
            <a:chExt cx="1739012" cy="900000"/>
          </a:xfrm>
        </p:grpSpPr>
        <p:grpSp>
          <p:nvGrpSpPr>
            <p:cNvPr id="193" name="Group 192"/>
            <p:cNvGrpSpPr/>
            <p:nvPr/>
          </p:nvGrpSpPr>
          <p:grpSpPr>
            <a:xfrm>
              <a:off x="4688768" y="4561129"/>
              <a:ext cx="1739012" cy="900000"/>
              <a:chOff x="2548128" y="542544"/>
              <a:chExt cx="3694176" cy="1146048"/>
            </a:xfrm>
          </p:grpSpPr>
          <p:sp>
            <p:nvSpPr>
              <p:cNvPr id="194" name="Freeform 193"/>
              <p:cNvSpPr/>
              <p:nvPr/>
            </p:nvSpPr>
            <p:spPr>
              <a:xfrm>
                <a:off x="2548128" y="542544"/>
                <a:ext cx="3694176" cy="1146048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195" name="Freeform 194"/>
              <p:cNvSpPr/>
              <p:nvPr/>
            </p:nvSpPr>
            <p:spPr>
              <a:xfrm>
                <a:off x="2615184" y="597408"/>
                <a:ext cx="3560064" cy="1019556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noFill/>
              <a:ln w="19050">
                <a:solidFill>
                  <a:srgbClr val="75AC6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69" name="TextBox 268"/>
            <p:cNvSpPr txBox="1"/>
            <p:nvPr/>
          </p:nvSpPr>
          <p:spPr>
            <a:xfrm>
              <a:off x="4729494" y="4625388"/>
              <a:ext cx="1661099" cy="62061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100" b="1" dirty="0" err="1">
                  <a:solidFill>
                    <a:srgbClr val="75AC6B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Fråga</a:t>
              </a:r>
              <a:r>
                <a:rPr lang="sr-Latn-RS" sz="1100" b="1" dirty="0">
                  <a:solidFill>
                    <a:srgbClr val="75AC6B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3</a:t>
              </a:r>
            </a:p>
            <a:p>
              <a:pPr algn="ctr"/>
              <a:endParaRPr lang="sr-Latn-RS" sz="8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r>
                <a:rPr lang="sr-Latn-RS" sz="8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1155089" y="4565079"/>
            <a:ext cx="1739012" cy="900000"/>
            <a:chOff x="1155089" y="4565079"/>
            <a:chExt cx="1739012" cy="900000"/>
          </a:xfrm>
        </p:grpSpPr>
        <p:grpSp>
          <p:nvGrpSpPr>
            <p:cNvPr id="82" name="Group 81"/>
            <p:cNvGrpSpPr/>
            <p:nvPr/>
          </p:nvGrpSpPr>
          <p:grpSpPr>
            <a:xfrm>
              <a:off x="1155089" y="4565079"/>
              <a:ext cx="1739012" cy="900000"/>
              <a:chOff x="2548128" y="542544"/>
              <a:chExt cx="3694176" cy="1146048"/>
            </a:xfrm>
          </p:grpSpPr>
          <p:sp>
            <p:nvSpPr>
              <p:cNvPr id="83" name="Freeform 82"/>
              <p:cNvSpPr/>
              <p:nvPr/>
            </p:nvSpPr>
            <p:spPr>
              <a:xfrm>
                <a:off x="2548128" y="542544"/>
                <a:ext cx="3694176" cy="1146048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2615184" y="597408"/>
                <a:ext cx="3560064" cy="1019556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noFill/>
              <a:ln w="19050">
                <a:solidFill>
                  <a:srgbClr val="0F414D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71" name="TextBox 270"/>
            <p:cNvSpPr txBox="1"/>
            <p:nvPr/>
          </p:nvSpPr>
          <p:spPr>
            <a:xfrm>
              <a:off x="1200617" y="4625989"/>
              <a:ext cx="1661099" cy="62061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100" b="1" dirty="0" err="1">
                  <a:solidFill>
                    <a:srgbClr val="0F414D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Fråga</a:t>
              </a:r>
              <a:r>
                <a:rPr lang="sr-Latn-RS" sz="1100" b="1" dirty="0">
                  <a:solidFill>
                    <a:srgbClr val="0F414D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4</a:t>
              </a:r>
            </a:p>
            <a:p>
              <a:pPr algn="ctr"/>
              <a:endParaRPr lang="sr-Latn-RS" sz="8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r>
                <a:rPr lang="sr-Latn-RS" sz="8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8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4688768" y="6581003"/>
            <a:ext cx="1739012" cy="900000"/>
            <a:chOff x="4688768" y="6581003"/>
            <a:chExt cx="1739012" cy="900000"/>
          </a:xfrm>
        </p:grpSpPr>
        <p:grpSp>
          <p:nvGrpSpPr>
            <p:cNvPr id="196" name="Group 195"/>
            <p:cNvGrpSpPr/>
            <p:nvPr/>
          </p:nvGrpSpPr>
          <p:grpSpPr>
            <a:xfrm>
              <a:off x="4688768" y="6581003"/>
              <a:ext cx="1739012" cy="900000"/>
              <a:chOff x="2548128" y="542544"/>
              <a:chExt cx="3694176" cy="1146048"/>
            </a:xfrm>
          </p:grpSpPr>
          <p:sp>
            <p:nvSpPr>
              <p:cNvPr id="197" name="Freeform 196"/>
              <p:cNvSpPr/>
              <p:nvPr/>
            </p:nvSpPr>
            <p:spPr>
              <a:xfrm>
                <a:off x="2548128" y="542544"/>
                <a:ext cx="3694176" cy="1146048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198" name="Freeform 197"/>
              <p:cNvSpPr/>
              <p:nvPr/>
            </p:nvSpPr>
            <p:spPr>
              <a:xfrm>
                <a:off x="2615184" y="597408"/>
                <a:ext cx="3560064" cy="1019556"/>
              </a:xfrm>
              <a:custGeom>
                <a:avLst/>
                <a:gdLst>
                  <a:gd name="connsiteX0" fmla="*/ 142241 w 3694176"/>
                  <a:gd name="connsiteY0" fmla="*/ 0 h 1146048"/>
                  <a:gd name="connsiteX1" fmla="*/ 3551935 w 3694176"/>
                  <a:gd name="connsiteY1" fmla="*/ 0 h 1146048"/>
                  <a:gd name="connsiteX2" fmla="*/ 3694176 w 3694176"/>
                  <a:gd name="connsiteY2" fmla="*/ 142241 h 1146048"/>
                  <a:gd name="connsiteX3" fmla="*/ 3694176 w 3694176"/>
                  <a:gd name="connsiteY3" fmla="*/ 784351 h 1146048"/>
                  <a:gd name="connsiteX4" fmla="*/ 3551935 w 3694176"/>
                  <a:gd name="connsiteY4" fmla="*/ 926592 h 1146048"/>
                  <a:gd name="connsiteX5" fmla="*/ 2122932 w 3694176"/>
                  <a:gd name="connsiteY5" fmla="*/ 926592 h 1146048"/>
                  <a:gd name="connsiteX6" fmla="*/ 1856439 w 3694176"/>
                  <a:gd name="connsiteY6" fmla="*/ 1146048 h 1146048"/>
                  <a:gd name="connsiteX7" fmla="*/ 1571244 w 3694176"/>
                  <a:gd name="connsiteY7" fmla="*/ 926592 h 1146048"/>
                  <a:gd name="connsiteX8" fmla="*/ 142241 w 3694176"/>
                  <a:gd name="connsiteY8" fmla="*/ 926592 h 1146048"/>
                  <a:gd name="connsiteX9" fmla="*/ 0 w 3694176"/>
                  <a:gd name="connsiteY9" fmla="*/ 784351 h 1146048"/>
                  <a:gd name="connsiteX10" fmla="*/ 0 w 3694176"/>
                  <a:gd name="connsiteY10" fmla="*/ 142241 h 1146048"/>
                  <a:gd name="connsiteX11" fmla="*/ 142241 w 3694176"/>
                  <a:gd name="connsiteY11" fmla="*/ 0 h 1146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94176" h="1146048">
                    <a:moveTo>
                      <a:pt x="142241" y="0"/>
                    </a:moveTo>
                    <a:lnTo>
                      <a:pt x="3551935" y="0"/>
                    </a:lnTo>
                    <a:cubicBezTo>
                      <a:pt x="3630493" y="0"/>
                      <a:pt x="3694176" y="63683"/>
                      <a:pt x="3694176" y="142241"/>
                    </a:cubicBezTo>
                    <a:lnTo>
                      <a:pt x="3694176" y="784351"/>
                    </a:lnTo>
                    <a:cubicBezTo>
                      <a:pt x="3694176" y="862909"/>
                      <a:pt x="3630493" y="926592"/>
                      <a:pt x="3551935" y="926592"/>
                    </a:cubicBezTo>
                    <a:lnTo>
                      <a:pt x="2122932" y="926592"/>
                    </a:lnTo>
                    <a:lnTo>
                      <a:pt x="1856439" y="1146048"/>
                    </a:lnTo>
                    <a:lnTo>
                      <a:pt x="1571244" y="926592"/>
                    </a:lnTo>
                    <a:lnTo>
                      <a:pt x="142241" y="926592"/>
                    </a:lnTo>
                    <a:cubicBezTo>
                      <a:pt x="63683" y="926592"/>
                      <a:pt x="0" y="862909"/>
                      <a:pt x="0" y="784351"/>
                    </a:cubicBezTo>
                    <a:lnTo>
                      <a:pt x="0" y="142241"/>
                    </a:lnTo>
                    <a:cubicBezTo>
                      <a:pt x="0" y="63683"/>
                      <a:pt x="63683" y="0"/>
                      <a:pt x="142241" y="0"/>
                    </a:cubicBezTo>
                    <a:close/>
                  </a:path>
                </a:pathLst>
              </a:custGeom>
              <a:noFill/>
              <a:ln w="19050">
                <a:solidFill>
                  <a:srgbClr val="75AC6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73" name="TextBox 272"/>
            <p:cNvSpPr txBox="1"/>
            <p:nvPr/>
          </p:nvSpPr>
          <p:spPr>
            <a:xfrm>
              <a:off x="4729215" y="6636715"/>
              <a:ext cx="1661099" cy="62061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100" b="1" dirty="0" err="1">
                  <a:solidFill>
                    <a:srgbClr val="75AC6B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Fråga</a:t>
              </a:r>
              <a:r>
                <a:rPr lang="sr-Latn-RS" sz="1100" b="1" dirty="0">
                  <a:solidFill>
                    <a:srgbClr val="75AC6B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5</a:t>
              </a:r>
            </a:p>
            <a:p>
              <a:pPr algn="ctr"/>
              <a:endParaRPr lang="sr-Latn-RS" sz="8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r>
                <a:rPr lang="sr-Latn-RS" sz="8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465553" y="8382001"/>
            <a:ext cx="1739015" cy="1975630"/>
            <a:chOff x="465553" y="8382001"/>
            <a:chExt cx="1739015" cy="1975630"/>
          </a:xfrm>
        </p:grpSpPr>
        <p:grpSp>
          <p:nvGrpSpPr>
            <p:cNvPr id="73" name="Group 72"/>
            <p:cNvGrpSpPr/>
            <p:nvPr/>
          </p:nvGrpSpPr>
          <p:grpSpPr>
            <a:xfrm>
              <a:off x="465553" y="8382001"/>
              <a:ext cx="1739014" cy="1975630"/>
              <a:chOff x="736211" y="8354949"/>
              <a:chExt cx="1941323" cy="2047894"/>
            </a:xfrm>
          </p:grpSpPr>
          <p:sp>
            <p:nvSpPr>
              <p:cNvPr id="71" name="Rounded Rectangle 70"/>
              <p:cNvSpPr/>
              <p:nvPr/>
            </p:nvSpPr>
            <p:spPr>
              <a:xfrm>
                <a:off x="736211" y="8354949"/>
                <a:ext cx="1941323" cy="1786128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736211" y="8616715"/>
                <a:ext cx="1941323" cy="1786128"/>
              </a:xfrm>
              <a:prstGeom prst="roundRect">
                <a:avLst/>
              </a:prstGeom>
              <a:solidFill>
                <a:srgbClr val="75AC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72" name="Rounded Rectangle 71"/>
              <p:cNvSpPr/>
              <p:nvPr/>
            </p:nvSpPr>
            <p:spPr>
              <a:xfrm>
                <a:off x="821860" y="8735206"/>
                <a:ext cx="1767856" cy="1549146"/>
              </a:xfrm>
              <a:prstGeom prst="roundRect">
                <a:avLst/>
              </a:prstGeom>
              <a:noFill/>
              <a:ln w="28575">
                <a:solidFill>
                  <a:srgbClr val="0F414D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75" name="TextBox 274"/>
            <p:cNvSpPr txBox="1"/>
            <p:nvPr/>
          </p:nvSpPr>
          <p:spPr>
            <a:xfrm>
              <a:off x="465554" y="8382894"/>
              <a:ext cx="1739014" cy="248643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4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Resultat</a:t>
              </a:r>
              <a:r>
                <a:rPr lang="sr-Latn-RS" sz="1400" b="1" dirty="0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1</a:t>
              </a:r>
            </a:p>
          </p:txBody>
        </p:sp>
        <p:sp>
          <p:nvSpPr>
            <p:cNvPr id="278" name="TextBox 277"/>
            <p:cNvSpPr txBox="1"/>
            <p:nvPr/>
          </p:nvSpPr>
          <p:spPr>
            <a:xfrm>
              <a:off x="542277" y="8863584"/>
              <a:ext cx="1583624" cy="1314833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0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10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endParaRPr lang="sr-Latn-RS" sz="105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82" name="Group 281"/>
          <p:cNvGrpSpPr/>
          <p:nvPr/>
        </p:nvGrpSpPr>
        <p:grpSpPr>
          <a:xfrm>
            <a:off x="2888498" y="8376831"/>
            <a:ext cx="1741190" cy="1980800"/>
            <a:chOff x="2888498" y="8376831"/>
            <a:chExt cx="1741190" cy="1980800"/>
          </a:xfrm>
        </p:grpSpPr>
        <p:grpSp>
          <p:nvGrpSpPr>
            <p:cNvPr id="74" name="Group 73"/>
            <p:cNvGrpSpPr/>
            <p:nvPr/>
          </p:nvGrpSpPr>
          <p:grpSpPr>
            <a:xfrm>
              <a:off x="2888498" y="8376831"/>
              <a:ext cx="1739014" cy="1980800"/>
              <a:chOff x="736211" y="8354949"/>
              <a:chExt cx="1941323" cy="2047894"/>
            </a:xfrm>
          </p:grpSpPr>
          <p:sp>
            <p:nvSpPr>
              <p:cNvPr id="75" name="Rounded Rectangle 74"/>
              <p:cNvSpPr/>
              <p:nvPr/>
            </p:nvSpPr>
            <p:spPr>
              <a:xfrm>
                <a:off x="736211" y="8354949"/>
                <a:ext cx="1941323" cy="1786128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76" name="Rounded Rectangle 75"/>
              <p:cNvSpPr/>
              <p:nvPr/>
            </p:nvSpPr>
            <p:spPr>
              <a:xfrm>
                <a:off x="736211" y="8616715"/>
                <a:ext cx="1941323" cy="1786128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77" name="Rounded Rectangle 76"/>
              <p:cNvSpPr/>
              <p:nvPr/>
            </p:nvSpPr>
            <p:spPr>
              <a:xfrm>
                <a:off x="821860" y="8735206"/>
                <a:ext cx="1767856" cy="1549146"/>
              </a:xfrm>
              <a:prstGeom prst="roundRect">
                <a:avLst/>
              </a:prstGeom>
              <a:noFill/>
              <a:ln w="28575">
                <a:solidFill>
                  <a:schemeClr val="bg2">
                    <a:lumMod val="2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76" name="TextBox 275"/>
            <p:cNvSpPr txBox="1"/>
            <p:nvPr/>
          </p:nvSpPr>
          <p:spPr>
            <a:xfrm>
              <a:off x="2890674" y="8382894"/>
              <a:ext cx="1739014" cy="248643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4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Resultat</a:t>
              </a:r>
              <a:r>
                <a:rPr lang="sr-Latn-RS" sz="1400" b="1" dirty="0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2</a:t>
              </a:r>
            </a:p>
          </p:txBody>
        </p:sp>
        <p:sp>
          <p:nvSpPr>
            <p:cNvPr id="279" name="TextBox 278"/>
            <p:cNvSpPr txBox="1"/>
            <p:nvPr/>
          </p:nvSpPr>
          <p:spPr>
            <a:xfrm>
              <a:off x="2965221" y="8863584"/>
              <a:ext cx="1583624" cy="1314833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0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10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endParaRPr lang="sr-Latn-RS" sz="105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5311443" y="8372664"/>
            <a:ext cx="1739014" cy="1984967"/>
            <a:chOff x="5311443" y="8372664"/>
            <a:chExt cx="1739014" cy="1984967"/>
          </a:xfrm>
        </p:grpSpPr>
        <p:grpSp>
          <p:nvGrpSpPr>
            <p:cNvPr id="78" name="Group 77"/>
            <p:cNvGrpSpPr/>
            <p:nvPr/>
          </p:nvGrpSpPr>
          <p:grpSpPr>
            <a:xfrm>
              <a:off x="5311443" y="8372664"/>
              <a:ext cx="1739014" cy="1984967"/>
              <a:chOff x="736211" y="8354949"/>
              <a:chExt cx="1941323" cy="2047894"/>
            </a:xfrm>
          </p:grpSpPr>
          <p:sp>
            <p:nvSpPr>
              <p:cNvPr id="79" name="Rounded Rectangle 78"/>
              <p:cNvSpPr/>
              <p:nvPr/>
            </p:nvSpPr>
            <p:spPr>
              <a:xfrm>
                <a:off x="736211" y="8354949"/>
                <a:ext cx="1941323" cy="1786128"/>
              </a:xfrm>
              <a:prstGeom prst="round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80" name="Rounded Rectangle 79"/>
              <p:cNvSpPr/>
              <p:nvPr/>
            </p:nvSpPr>
            <p:spPr>
              <a:xfrm>
                <a:off x="736211" y="8616715"/>
                <a:ext cx="1941323" cy="1786128"/>
              </a:xfrm>
              <a:prstGeom prst="roundRect">
                <a:avLst/>
              </a:prstGeom>
              <a:solidFill>
                <a:srgbClr val="0F414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821860" y="8735206"/>
                <a:ext cx="1767856" cy="1549146"/>
              </a:xfrm>
              <a:prstGeom prst="roundRect">
                <a:avLst/>
              </a:prstGeom>
              <a:noFill/>
              <a:ln w="28575">
                <a:solidFill>
                  <a:srgbClr val="75AC6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Lato" panose="020F0502020204030203" pitchFamily="34" charset="77"/>
                </a:endParaRPr>
              </a:p>
            </p:txBody>
          </p:sp>
        </p:grpSp>
        <p:sp>
          <p:nvSpPr>
            <p:cNvPr id="277" name="TextBox 276"/>
            <p:cNvSpPr txBox="1"/>
            <p:nvPr/>
          </p:nvSpPr>
          <p:spPr>
            <a:xfrm>
              <a:off x="5311443" y="8383106"/>
              <a:ext cx="1739014" cy="253799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4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Resultat</a:t>
              </a:r>
              <a:r>
                <a:rPr lang="sr-Latn-RS" sz="1400" b="1" dirty="0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 3</a:t>
              </a:r>
            </a:p>
          </p:txBody>
        </p:sp>
        <p:sp>
          <p:nvSpPr>
            <p:cNvPr id="280" name="TextBox 279"/>
            <p:cNvSpPr txBox="1"/>
            <p:nvPr/>
          </p:nvSpPr>
          <p:spPr>
            <a:xfrm>
              <a:off x="5388166" y="8873763"/>
              <a:ext cx="1583624" cy="1342097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noAutofit/>
            </a:bodyPr>
            <a:lstStyle/>
            <a:p>
              <a:pPr algn="ctr"/>
              <a:r>
                <a:rPr lang="sr-Latn-RS" sz="1000" b="1" dirty="0" err="1">
                  <a:solidFill>
                    <a:schemeClr val="bg1"/>
                  </a:solidFill>
                  <a:latin typeface="Lato" panose="020F0502020204030203" pitchFamily="34" charset="77"/>
                  <a:cs typeface="Calibri Light" panose="020F0302020204030204" pitchFamily="34" charset="0"/>
                </a:rPr>
                <a:t>Text</a:t>
              </a:r>
              <a:endParaRPr lang="sr-Latn-RS" sz="100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pPr algn="ctr"/>
              <a:endParaRPr lang="sr-Latn-RS" sz="1050" b="1" dirty="0">
                <a:solidFill>
                  <a:schemeClr val="bg1"/>
                </a:solidFill>
                <a:latin typeface="Lato" panose="020F0502020204030203" pitchFamily="34" charset="77"/>
                <a:cs typeface="Calibri Light" panose="020F0302020204030204" pitchFamily="34" charset="0"/>
              </a:endParaRPr>
            </a:p>
            <a:p>
              <a:endParaRPr lang="sr-Latn-RS" sz="1200" dirty="0">
                <a:latin typeface="Lato" panose="020F0502020204030203" pitchFamily="34" charset="77"/>
                <a:cs typeface="Calibri Light" panose="020F0302020204030204" pitchFamily="34" charset="0"/>
              </a:endParaRPr>
            </a:p>
          </p:txBody>
        </p:sp>
      </p:grpSp>
      <p:grpSp>
        <p:nvGrpSpPr>
          <p:cNvPr id="288" name="Group 287"/>
          <p:cNvGrpSpPr/>
          <p:nvPr/>
        </p:nvGrpSpPr>
        <p:grpSpPr>
          <a:xfrm>
            <a:off x="2000833" y="124577"/>
            <a:ext cx="7091099" cy="733857"/>
            <a:chOff x="1454049" y="202808"/>
            <a:chExt cx="6273413" cy="733857"/>
          </a:xfrm>
        </p:grpSpPr>
        <p:sp>
          <p:nvSpPr>
            <p:cNvPr id="286" name="TextBox 285"/>
            <p:cNvSpPr txBox="1"/>
            <p:nvPr/>
          </p:nvSpPr>
          <p:spPr>
            <a:xfrm>
              <a:off x="1466553" y="202808"/>
              <a:ext cx="53034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4000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Lato" panose="020F0502020204030203" pitchFamily="34" charset="77"/>
                </a:rPr>
                <a:t>Flödesschema</a:t>
              </a:r>
              <a:endParaRPr lang="en-GB" sz="4000" dirty="0">
                <a:solidFill>
                  <a:schemeClr val="accent1">
                    <a:lumMod val="20000"/>
                    <a:lumOff val="80000"/>
                  </a:schemeClr>
                </a:solidFill>
                <a:latin typeface="Lato" panose="020F0502020204030203" pitchFamily="34" charset="77"/>
              </a:endParaRP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1454049" y="228779"/>
              <a:ext cx="62734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4000" dirty="0" err="1">
                  <a:solidFill>
                    <a:srgbClr val="0F414D"/>
                  </a:solidFill>
                  <a:latin typeface="Lato" panose="020F0502020204030203" pitchFamily="34" charset="77"/>
                </a:rPr>
                <a:t>Flödesschema</a:t>
              </a:r>
              <a:endParaRPr lang="en-GB" sz="4000" dirty="0">
                <a:solidFill>
                  <a:srgbClr val="0F414D"/>
                </a:solidFill>
                <a:latin typeface="Lato" panose="020F0502020204030203" pitchFamily="34" charset="77"/>
              </a:endParaRPr>
            </a:p>
          </p:txBody>
        </p:sp>
      </p:grp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2EF90FA1-58E6-FFEE-EBAF-B74FB22186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740" y="121959"/>
            <a:ext cx="1670903" cy="21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16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2835</TotalTime>
  <Words>37</Words>
  <Application>Microsoft Macintosh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Bratislav Milojevic</dc:creator>
  <cp:lastModifiedBy>Mathias Blomkvist</cp:lastModifiedBy>
  <cp:revision>18</cp:revision>
  <dcterms:created xsi:type="dcterms:W3CDTF">2020-04-08T13:27:16Z</dcterms:created>
  <dcterms:modified xsi:type="dcterms:W3CDTF">2023-11-08T08:22:42Z</dcterms:modified>
</cp:coreProperties>
</file>